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D147AD-56A8-43CE-ADB7-A8ABCAFB358A}">
  <a:tblStyle styleId="{F6D147AD-56A8-43CE-ADB7-A8ABCAFB3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10"/>
    <p:restoredTop sz="70045"/>
  </p:normalViewPr>
  <p:slideViewPr>
    <p:cSldViewPr snapToGrid="0">
      <p:cViewPr varScale="1">
        <p:scale>
          <a:sx n="122" d="100"/>
          <a:sy n="122" d="100"/>
        </p:scale>
        <p:origin x="216" y="1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0491d7cc92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20491d7cc92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615ddf535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615ddf535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614abfcaee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614abfcaee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0491d7cc92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0491d7cc92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0491d7cc92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0491d7cc92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614abfca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614abfca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614abfcae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614abfcae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614abfcae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614abfcae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614abfcae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614abfcae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614abfcae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614abfcaee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615ddf53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615ddf53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0583" y="13071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3597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01150" y="194150"/>
            <a:ext cx="5233576" cy="220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08600" y="91875"/>
            <a:ext cx="1963777" cy="82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rans_activism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260583" y="13071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Session 3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3597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Privacy and Threat Modeling</a:t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" y="3845025"/>
            <a:ext cx="1849075" cy="12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0825" y="3913162"/>
            <a:ext cx="2463324" cy="123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Threat Modelling</a:t>
            </a:r>
            <a:endParaRPr/>
          </a:p>
        </p:txBody>
      </p:sp>
      <p:graphicFrame>
        <p:nvGraphicFramePr>
          <p:cNvPr id="124" name="Google Shape;124;p22"/>
          <p:cNvGraphicFramePr/>
          <p:nvPr/>
        </p:nvGraphicFramePr>
        <p:xfrm>
          <a:off x="280650" y="1603375"/>
          <a:ext cx="8582700" cy="2682150"/>
        </p:xfrm>
        <a:graphic>
          <a:graphicData uri="http://schemas.openxmlformats.org/drawingml/2006/table">
            <a:tbl>
              <a:tblPr>
                <a:noFill/>
                <a:tableStyleId>{F6D147AD-56A8-43CE-ADB7-A8ABCAFB358A}</a:tableStyleId>
              </a:tblPr>
              <a:tblGrid>
                <a:gridCol w="120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45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1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Threat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Damage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Likelihood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Total Risk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Action taken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Revised Risk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Accidental release of chat logs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3(high)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3(likely)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9(unacceptable)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Move to a chat platform that didn’t record logs or allow screenshots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 (zero)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Accusations of interfering with criminal process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3(high)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1(unlikely)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3(reasonable)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Train members in proper guidance on how to support someone who has recently been the victim of a crime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3(reasonable) 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5" name="Google Shape;125;p22"/>
          <p:cNvSpPr txBox="1"/>
          <p:nvPr/>
        </p:nvSpPr>
        <p:spPr>
          <a:xfrm>
            <a:off x="382625" y="925475"/>
            <a:ext cx="3764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a support group for people who have been assaulted in the local area.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Threat Modelling</a:t>
            </a:r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Pick one of the causes we identified in the last session and ask these questions: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Attackers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Who would like to stop you?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Who stands to gain if you fail?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What other ways might someone attack? </a:t>
            </a:r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4654300" y="136602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Assets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What information do you need to work?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Who else is it valuable to?  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When can you share it? </a:t>
            </a:r>
            <a:endParaRPr/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1500" y="350725"/>
            <a:ext cx="2589099" cy="234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Topics for the session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Content Warning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Balancing safety and power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rest of the four steps.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trike="sngStrike"/>
              <a:t>Check in with yourself</a:t>
            </a:r>
            <a:endParaRPr strike="sngStrike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trike="sngStrike"/>
              <a:t>Get Information</a:t>
            </a:r>
            <a:endParaRPr strike="sngStrike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trike="sngStrike"/>
              <a:t>Setting Goals</a:t>
            </a:r>
            <a:endParaRPr strike="sngStrike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Risks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Today we’re going to do the ‘risks’ part of the process, but we’ve going to do some background on that first…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are some people 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1993325" y="1152475"/>
            <a:ext cx="2318400" cy="3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Jack Monroe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Anti-poverty campaigner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Half a million followers.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Shares detailed accounts of everyday struggles and trauma. 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‘Keffles’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Streamer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50,000 twitch followers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uFill>
                  <a:noFill/>
                </a:uFill>
                <a:hlinkClick r:id="rId3"/>
              </a:rPr>
              <a:t>transgender activist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626" y="1152476"/>
            <a:ext cx="1569400" cy="156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30238" y="3417725"/>
            <a:ext cx="1569400" cy="156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1188075"/>
            <a:ext cx="1569400" cy="15694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>
            <a:spLocks noGrp="1"/>
          </p:cNvSpPr>
          <p:nvPr>
            <p:ph type="body" idx="2"/>
          </p:nvPr>
        </p:nvSpPr>
        <p:spPr>
          <a:xfrm>
            <a:off x="6318150" y="1017725"/>
            <a:ext cx="2514000" cy="40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Secret Barrister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Legal reform campaigner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Half a million followers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Identity secret. Claims to be practicing barrister.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Jorts the Cat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Campaigns for unionistation, particularly at Starbucks and Amazon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Quarter of a million followers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Is a cat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1625" y="3224699"/>
            <a:ext cx="1569400" cy="156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wikipedia</a:t>
            </a: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17224"/>
            <a:ext cx="9144001" cy="2709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Jigsaw attack</a:t>
            </a: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jigsaw attack is when two or more bits of information aren’t identifying on their own, but are in combination. 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“I have to leave at 08:30 to get here”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“I saw a guy on my bus today…” 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“My favourite thing is drinking hot chocolate looking at the rain out of the attic windows.” </a:t>
            </a: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6950" y="2602150"/>
            <a:ext cx="3617598" cy="2116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Sometimes you don’t need a jigsaw attack</a:t>
            </a:r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If you are registered to vote then your name and address are available on the electoral roll.  </a:t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3000" y="2349775"/>
            <a:ext cx="3397850" cy="221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are we so far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Some very scary things can happen.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It would be great to have a language for talking about threats and risks and likelihoods.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Fortunately we’re going to learn some. </a:t>
            </a: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2425" y="1017725"/>
            <a:ext cx="3928482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Threat Modelling </a:t>
            </a: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632050" y="12312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the end of this course you will be able to do a full threat model for social change projects (and other projects)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Lots of different official methods: 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STRIDE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P.A.S.T.A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VAST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We’re going to it as a risk assessment because: 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It’s simple and understandable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others are designed for very big IT projects and cybersecurity teams</a:t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31309">
            <a:off x="5284361" y="1820595"/>
            <a:ext cx="3233776" cy="2599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ghtrop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</Words>
  <Application>Microsoft Macintosh PowerPoint</Application>
  <PresentationFormat>On-screen Show (16:9)</PresentationFormat>
  <Paragraphs>88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Tightrope</vt:lpstr>
      <vt:lpstr>Session 3</vt:lpstr>
      <vt:lpstr>Topics for the session</vt:lpstr>
      <vt:lpstr>Change</vt:lpstr>
      <vt:lpstr>Here are some people </vt:lpstr>
      <vt:lpstr>From wikipedia</vt:lpstr>
      <vt:lpstr>Jigsaw attack</vt:lpstr>
      <vt:lpstr>Sometimes you don’t need a jigsaw attack</vt:lpstr>
      <vt:lpstr>Where are we so far</vt:lpstr>
      <vt:lpstr>Threat Modelling </vt:lpstr>
      <vt:lpstr>Threat Modelling</vt:lpstr>
      <vt:lpstr>Threat Modelling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3</dc:title>
  <cp:lastModifiedBy>Joseph Reddington</cp:lastModifiedBy>
  <cp:revision>1</cp:revision>
  <dcterms:modified xsi:type="dcterms:W3CDTF">2023-03-13T11:01:58Z</dcterms:modified>
</cp:coreProperties>
</file>